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60" r:id="rId6"/>
    <p:sldId id="259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46"/>
    <a:srgbClr val="1F1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16C1C-EA6E-411F-900A-A4293AA1F835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02A0F-E341-473D-B4E2-EBE72743393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1328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02A0F-E341-473D-B4E2-EBE72743393E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2926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Ορθογώνιο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Ορθογώνιο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Ορθογώνιο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Ορθογώνιο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Ορθογώνιο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Στρογγυλεμένο ορθογώνιο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Στρογγυλεμένο ορθογώνιο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Ορθογώνιο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Ορθογώνιο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F02CA2F-70C0-4949-AC1A-66E657CBD499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ημερομηνίας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02CA2F-70C0-4949-AC1A-66E657CBD499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F02CA2F-70C0-4949-AC1A-66E657CBD499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CA2F-70C0-4949-AC1A-66E657CBD499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Ορθογώνιο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Ορθογώνιο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Ορθογώνιο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Ορθογώνιο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F02CA2F-70C0-4949-AC1A-66E657CBD499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47DDA66-2154-4BC9-94EE-22C24F3862C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f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34280" y="2132856"/>
            <a:ext cx="8458200" cy="1470025"/>
          </a:xfrm>
        </p:spPr>
        <p:txBody>
          <a:bodyPr/>
          <a:lstStyle/>
          <a:p>
            <a:r>
              <a:rPr lang="en-US" dirty="0" smtClean="0"/>
              <a:t>Title of Presentation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00000" y="4098776"/>
            <a:ext cx="7772400" cy="914400"/>
          </a:xfrm>
        </p:spPr>
        <p:txBody>
          <a:bodyPr>
            <a:normAutofit/>
          </a:bodyPr>
          <a:lstStyle/>
          <a:p>
            <a:r>
              <a:rPr lang="en-US" dirty="0"/>
              <a:t>Author Names, Author </a:t>
            </a:r>
            <a:r>
              <a:rPr lang="en-US" dirty="0" smtClean="0"/>
              <a:t>Names</a:t>
            </a:r>
          </a:p>
          <a:p>
            <a:r>
              <a:rPr lang="en-US" sz="1800" i="1" dirty="0" smtClean="0"/>
              <a:t>Affiliation</a:t>
            </a:r>
            <a:r>
              <a:rPr lang="en-US" sz="1800" i="1" dirty="0"/>
              <a:t>, University or Institution, Country</a:t>
            </a:r>
          </a:p>
          <a:p>
            <a:endParaRPr lang="el-GR" sz="1800" i="1" dirty="0"/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0" y="6534525"/>
            <a:ext cx="9252520" cy="335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4106" tIns="67053" rIns="134106" bIns="67053">
            <a:spAutoFit/>
          </a:bodyPr>
          <a:lstStyle/>
          <a:p>
            <a:pPr algn="ctr">
              <a:defRPr/>
            </a:pPr>
            <a:r>
              <a:rPr lang="en-US" sz="1300" b="1" dirty="0" smtClean="0">
                <a:solidFill>
                  <a:srgbClr val="003946"/>
                </a:solidFill>
                <a:latin typeface="+mj-lt"/>
              </a:rPr>
              <a:t>11th </a:t>
            </a:r>
            <a:r>
              <a:rPr lang="en-US" sz="1300" b="1" dirty="0">
                <a:solidFill>
                  <a:srgbClr val="003946"/>
                </a:solidFill>
                <a:latin typeface="+mj-lt"/>
              </a:rPr>
              <a:t>Conference of the International Society for the Social </a:t>
            </a:r>
            <a:r>
              <a:rPr lang="en-US" sz="1300" b="1" dirty="0" smtClean="0">
                <a:solidFill>
                  <a:srgbClr val="003946"/>
                </a:solidFill>
                <a:latin typeface="+mj-lt"/>
              </a:rPr>
              <a:t>Sciences </a:t>
            </a:r>
            <a:r>
              <a:rPr lang="en-US" sz="1300" b="1" dirty="0">
                <a:solidFill>
                  <a:srgbClr val="003946"/>
                </a:solidFill>
                <a:latin typeface="+mj-lt"/>
              </a:rPr>
              <a:t>of </a:t>
            </a:r>
            <a:r>
              <a:rPr lang="en-US" sz="1300" b="1" dirty="0" smtClean="0">
                <a:solidFill>
                  <a:srgbClr val="003946"/>
                </a:solidFill>
                <a:latin typeface="+mj-lt"/>
              </a:rPr>
              <a:t>Sport. 3-4 December</a:t>
            </a:r>
            <a:r>
              <a:rPr lang="en-US" sz="1300" b="1" smtClean="0">
                <a:solidFill>
                  <a:srgbClr val="003946"/>
                </a:solidFill>
                <a:latin typeface="+mj-lt"/>
              </a:rPr>
              <a:t>, 2024. </a:t>
            </a:r>
            <a:r>
              <a:rPr lang="en-US" sz="1300" b="1" dirty="0">
                <a:solidFill>
                  <a:srgbClr val="003946"/>
                </a:solidFill>
                <a:latin typeface="+mj-lt"/>
              </a:rPr>
              <a:t>Isfahan, </a:t>
            </a:r>
            <a:r>
              <a:rPr lang="en-US" sz="1300" b="1" dirty="0" smtClean="0">
                <a:solidFill>
                  <a:srgbClr val="003946"/>
                </a:solidFill>
                <a:latin typeface="+mj-lt"/>
              </a:rPr>
              <a:t>Iran</a:t>
            </a:r>
            <a:endParaRPr lang="en-US" sz="1300" b="1" dirty="0">
              <a:solidFill>
                <a:srgbClr val="003946"/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1120" y="4174998"/>
            <a:ext cx="762863" cy="8381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9040" y="5076514"/>
            <a:ext cx="813004" cy="6218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5129" y="5761719"/>
            <a:ext cx="688854" cy="64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82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Oral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511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500" dirty="0"/>
              <a:t>The time slot for an oral presentation is </a:t>
            </a:r>
            <a:r>
              <a:rPr lang="en-US" sz="2500" b="1" dirty="0" smtClean="0"/>
              <a:t>13 minutes</a:t>
            </a:r>
            <a:r>
              <a:rPr lang="en-US" sz="2500" dirty="0"/>
              <a:t>, including </a:t>
            </a:r>
            <a:r>
              <a:rPr lang="en-US" sz="2500" dirty="0" smtClean="0"/>
              <a:t>discussion.</a:t>
            </a:r>
          </a:p>
          <a:p>
            <a:pPr>
              <a:spcAft>
                <a:spcPts val="1200"/>
              </a:spcAft>
            </a:pPr>
            <a:r>
              <a:rPr lang="en-US" sz="2500" dirty="0" smtClean="0"/>
              <a:t>A </a:t>
            </a:r>
            <a:r>
              <a:rPr lang="en-US" sz="2500" dirty="0"/>
              <a:t>talk should, therefore, not exceed </a:t>
            </a:r>
            <a:r>
              <a:rPr lang="en-US" sz="2500" b="1" dirty="0" smtClean="0"/>
              <a:t>10 minutes</a:t>
            </a:r>
            <a:r>
              <a:rPr lang="en-US" sz="2500" dirty="0"/>
              <a:t>. </a:t>
            </a:r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0" y="6534525"/>
            <a:ext cx="9144000" cy="335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4106" tIns="67053" rIns="134106" bIns="67053">
            <a:spAutoFit/>
          </a:bodyPr>
          <a:lstStyle/>
          <a:p>
            <a:pPr algn="ctr">
              <a:defRPr/>
            </a:pPr>
            <a:r>
              <a:rPr lang="en-US" sz="1300" b="1" dirty="0">
                <a:solidFill>
                  <a:srgbClr val="003946"/>
                </a:solidFill>
                <a:latin typeface="+mj-lt"/>
              </a:rPr>
              <a:t>8th Conference of the International Society for the Social </a:t>
            </a:r>
            <a:r>
              <a:rPr lang="en-US" sz="1300" b="1" dirty="0" err="1">
                <a:solidFill>
                  <a:srgbClr val="003946"/>
                </a:solidFill>
                <a:latin typeface="+mj-lt"/>
              </a:rPr>
              <a:t>Scieces</a:t>
            </a:r>
            <a:r>
              <a:rPr lang="en-US" sz="1300" b="1" dirty="0">
                <a:solidFill>
                  <a:srgbClr val="003946"/>
                </a:solidFill>
                <a:latin typeface="+mj-lt"/>
              </a:rPr>
              <a:t> of Sports. 16-17 November, 2016. Isfahan, IRAN</a:t>
            </a:r>
          </a:p>
        </p:txBody>
      </p:sp>
    </p:spTree>
    <p:extLst>
      <p:ext uri="{BB962C8B-B14F-4D97-AF65-F5344CB8AC3E}">
        <p14:creationId xmlns:p14="http://schemas.microsoft.com/office/powerpoint/2010/main" val="395523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Guidelines for Academic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9128"/>
          </a:xfrm>
        </p:spPr>
        <p:txBody>
          <a:bodyPr>
            <a:normAutofit/>
          </a:bodyPr>
          <a:lstStyle/>
          <a:p>
            <a:pPr marL="109728" indent="0">
              <a:spcAft>
                <a:spcPts val="600"/>
              </a:spcAft>
              <a:buNone/>
            </a:pPr>
            <a:r>
              <a:rPr lang="en-US" sz="2400" dirty="0" smtClean="0"/>
              <a:t>It is advisable that you think </a:t>
            </a:r>
            <a:r>
              <a:rPr lang="en-US" sz="2400" dirty="0"/>
              <a:t>in terms of the following slides</a:t>
            </a:r>
            <a:r>
              <a:rPr lang="en-US" sz="2400" dirty="0" smtClean="0"/>
              <a:t>:</a:t>
            </a:r>
          </a:p>
          <a:p>
            <a:pPr marL="109728" indent="0">
              <a:spcAft>
                <a:spcPts val="600"/>
              </a:spcAft>
              <a:buNone/>
            </a:pPr>
            <a:endParaRPr lang="en-US" sz="1200" dirty="0"/>
          </a:p>
          <a:p>
            <a:pPr lvl="0">
              <a:spcAft>
                <a:spcPts val="600"/>
              </a:spcAft>
            </a:pPr>
            <a:r>
              <a:rPr lang="en-US" sz="2400" dirty="0"/>
              <a:t>A title slide – Name, Title and what the paper is about 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One slide with the hypothesis you want to investigate 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2 or 3 slides covering your current research plan </a:t>
            </a:r>
          </a:p>
          <a:p>
            <a:pPr lvl="0">
              <a:spcAft>
                <a:spcPts val="600"/>
              </a:spcAft>
            </a:pPr>
            <a:r>
              <a:rPr lang="en-US" sz="2400" dirty="0"/>
              <a:t>2 or 3 slides covering your </a:t>
            </a:r>
            <a:r>
              <a:rPr lang="en-US" sz="2400" dirty="0" smtClean="0"/>
              <a:t>results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2 or 3 slides </a:t>
            </a:r>
            <a:r>
              <a:rPr lang="en-US" sz="2400" dirty="0" smtClean="0"/>
              <a:t>for discussion an conclusion</a:t>
            </a: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6534525"/>
            <a:ext cx="9144000" cy="335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4106" tIns="67053" rIns="134106" bIns="67053">
            <a:spAutoFit/>
          </a:bodyPr>
          <a:lstStyle/>
          <a:p>
            <a:pPr algn="ctr">
              <a:defRPr/>
            </a:pPr>
            <a:r>
              <a:rPr lang="en-US" sz="1300" b="1" dirty="0">
                <a:solidFill>
                  <a:srgbClr val="003946"/>
                </a:solidFill>
                <a:latin typeface="+mj-lt"/>
              </a:rPr>
              <a:t>8th Conference of the International Society for the Social </a:t>
            </a:r>
            <a:r>
              <a:rPr lang="en-US" sz="1300" b="1" dirty="0" err="1">
                <a:solidFill>
                  <a:srgbClr val="003946"/>
                </a:solidFill>
                <a:latin typeface="+mj-lt"/>
              </a:rPr>
              <a:t>Scieces</a:t>
            </a:r>
            <a:r>
              <a:rPr lang="en-US" sz="1300" b="1" dirty="0">
                <a:solidFill>
                  <a:srgbClr val="003946"/>
                </a:solidFill>
                <a:latin typeface="+mj-lt"/>
              </a:rPr>
              <a:t> of Sports. 16-17 November, 2016. Isfahan, IRAN</a:t>
            </a:r>
          </a:p>
        </p:txBody>
      </p:sp>
    </p:spTree>
    <p:extLst>
      <p:ext uri="{BB962C8B-B14F-4D97-AF65-F5344CB8AC3E}">
        <p14:creationId xmlns:p14="http://schemas.microsoft.com/office/powerpoint/2010/main" val="145707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Oral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9128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2400" dirty="0"/>
              <a:t>The room for oral presentations will be equipped with a multimedia PC running Windows, which has a CD/DVD drive, Microsoft PowerPoint and Acrobat Reader </a:t>
            </a:r>
            <a:r>
              <a:rPr lang="en-US" sz="2400" dirty="0" smtClean="0"/>
              <a:t>available.</a:t>
            </a:r>
          </a:p>
          <a:p>
            <a:pPr>
              <a:spcAft>
                <a:spcPts val="1800"/>
              </a:spcAft>
            </a:pPr>
            <a:r>
              <a:rPr lang="en-US" sz="2400" dirty="0" smtClean="0"/>
              <a:t>You </a:t>
            </a:r>
            <a:r>
              <a:rPr lang="en-US" sz="2400" dirty="0"/>
              <a:t>may bring your presentation on a CD or on a USB flash drive. </a:t>
            </a:r>
          </a:p>
          <a:p>
            <a:pPr>
              <a:spcAft>
                <a:spcPts val="1800"/>
              </a:spcAft>
            </a:pPr>
            <a:r>
              <a:rPr lang="en-US" sz="2400" dirty="0"/>
              <a:t>In case you have doubts about your presentation being properly displayed by the available equipment, please check it as soon as possible in the preparation room. </a:t>
            </a: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6534525"/>
            <a:ext cx="9144000" cy="335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4106" tIns="67053" rIns="134106" bIns="67053">
            <a:spAutoFit/>
          </a:bodyPr>
          <a:lstStyle/>
          <a:p>
            <a:pPr algn="ctr">
              <a:defRPr/>
            </a:pPr>
            <a:r>
              <a:rPr lang="en-US" sz="1300" b="1" dirty="0">
                <a:solidFill>
                  <a:srgbClr val="003946"/>
                </a:solidFill>
                <a:latin typeface="+mj-lt"/>
              </a:rPr>
              <a:t>8th Conference of the International Society for the Social </a:t>
            </a:r>
            <a:r>
              <a:rPr lang="en-US" sz="1300" b="1" dirty="0" err="1">
                <a:solidFill>
                  <a:srgbClr val="003946"/>
                </a:solidFill>
                <a:latin typeface="+mj-lt"/>
              </a:rPr>
              <a:t>Scieces</a:t>
            </a:r>
            <a:r>
              <a:rPr lang="en-US" sz="1300" b="1" dirty="0">
                <a:solidFill>
                  <a:srgbClr val="003946"/>
                </a:solidFill>
                <a:latin typeface="+mj-lt"/>
              </a:rPr>
              <a:t> of Sports. 16-17 November, 2016. Isfahan, IRAN</a:t>
            </a:r>
          </a:p>
        </p:txBody>
      </p:sp>
    </p:spTree>
    <p:extLst>
      <p:ext uri="{BB962C8B-B14F-4D97-AF65-F5344CB8AC3E}">
        <p14:creationId xmlns:p14="http://schemas.microsoft.com/office/powerpoint/2010/main" val="410181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Guidelines for Academic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9128"/>
          </a:xfrm>
        </p:spPr>
        <p:txBody>
          <a:bodyPr>
            <a:normAutofit/>
          </a:bodyPr>
          <a:lstStyle/>
          <a:p>
            <a:pPr lvl="0">
              <a:spcAft>
                <a:spcPts val="1800"/>
              </a:spcAft>
            </a:pPr>
            <a:r>
              <a:rPr lang="en-US" sz="2400" dirty="0"/>
              <a:t>Use </a:t>
            </a:r>
            <a:r>
              <a:rPr lang="en-US" sz="2400" dirty="0" err="1"/>
              <a:t>colours</a:t>
            </a:r>
            <a:r>
              <a:rPr lang="en-US" sz="2400" dirty="0"/>
              <a:t> that work well together – that are easy to see from far </a:t>
            </a:r>
            <a:r>
              <a:rPr lang="en-US" sz="2400" dirty="0" smtClean="0"/>
              <a:t>away</a:t>
            </a:r>
          </a:p>
          <a:p>
            <a:pPr lvl="0">
              <a:spcAft>
                <a:spcPts val="1800"/>
              </a:spcAft>
            </a:pPr>
            <a:r>
              <a:rPr lang="en-US" sz="2400" dirty="0" smtClean="0"/>
              <a:t>Limit </a:t>
            </a:r>
            <a:r>
              <a:rPr lang="en-US" sz="2400" dirty="0"/>
              <a:t>the information provided on each slide to only the </a:t>
            </a:r>
            <a:r>
              <a:rPr lang="en-US" sz="2400" dirty="0" smtClean="0"/>
              <a:t>essentials</a:t>
            </a:r>
          </a:p>
          <a:p>
            <a:pPr lvl="0">
              <a:spcAft>
                <a:spcPts val="1800"/>
              </a:spcAft>
            </a:pPr>
            <a:r>
              <a:rPr lang="en-US" sz="2400" dirty="0" smtClean="0"/>
              <a:t>Use </a:t>
            </a:r>
            <a:r>
              <a:rPr lang="en-US" sz="2400" dirty="0"/>
              <a:t>effects, transitions and animation very sparingly</a:t>
            </a:r>
            <a:endParaRPr lang="en-US" sz="2400" dirty="0">
              <a:effectLst/>
            </a:endParaRP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6534525"/>
            <a:ext cx="9144000" cy="335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4106" tIns="67053" rIns="134106" bIns="67053">
            <a:spAutoFit/>
          </a:bodyPr>
          <a:lstStyle/>
          <a:p>
            <a:pPr algn="ctr">
              <a:defRPr/>
            </a:pPr>
            <a:r>
              <a:rPr lang="en-US" sz="1300" b="1" dirty="0">
                <a:solidFill>
                  <a:srgbClr val="003946"/>
                </a:solidFill>
                <a:latin typeface="+mj-lt"/>
              </a:rPr>
              <a:t>8th Conference of the International Society for the Social </a:t>
            </a:r>
            <a:r>
              <a:rPr lang="en-US" sz="1300" b="1" dirty="0" err="1">
                <a:solidFill>
                  <a:srgbClr val="003946"/>
                </a:solidFill>
                <a:latin typeface="+mj-lt"/>
              </a:rPr>
              <a:t>Scieces</a:t>
            </a:r>
            <a:r>
              <a:rPr lang="en-US" sz="1300" b="1" dirty="0">
                <a:solidFill>
                  <a:srgbClr val="003946"/>
                </a:solidFill>
                <a:latin typeface="+mj-lt"/>
              </a:rPr>
              <a:t> of Sports. 16-17 November, 2016. Isfahan, IRAN</a:t>
            </a:r>
          </a:p>
        </p:txBody>
      </p:sp>
    </p:spTree>
    <p:extLst>
      <p:ext uri="{BB962C8B-B14F-4D97-AF65-F5344CB8AC3E}">
        <p14:creationId xmlns:p14="http://schemas.microsoft.com/office/powerpoint/2010/main" val="314655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Guidelines for Academic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9128"/>
          </a:xfrm>
        </p:spPr>
        <p:txBody>
          <a:bodyPr>
            <a:normAutofit/>
          </a:bodyPr>
          <a:lstStyle/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US" sz="2500" dirty="0"/>
              <a:t>Use clip art, pictures, charts, tables and diagrams to enhance presentation </a:t>
            </a:r>
            <a:r>
              <a:rPr lang="en-US" sz="2500" dirty="0" smtClean="0"/>
              <a:t>content</a:t>
            </a:r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US" sz="2500" dirty="0" smtClean="0"/>
              <a:t>Use </a:t>
            </a:r>
            <a:r>
              <a:rPr lang="en-US" sz="2500" dirty="0"/>
              <a:t>a chart or graph to present </a:t>
            </a:r>
            <a:r>
              <a:rPr lang="en-US" sz="2500" dirty="0" smtClean="0"/>
              <a:t>statistics</a:t>
            </a:r>
          </a:p>
          <a:p>
            <a:pPr lvl="1">
              <a:lnSpc>
                <a:spcPct val="120000"/>
              </a:lnSpc>
            </a:pPr>
            <a:r>
              <a:rPr lang="en-US" altLang="el-GR" sz="2300" dirty="0" smtClean="0"/>
              <a:t>Data </a:t>
            </a:r>
            <a:r>
              <a:rPr lang="en-US" altLang="el-GR" sz="2300" dirty="0"/>
              <a:t>in graphs is easier to comprehend &amp; retain than is raw data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altLang="el-GR" sz="2300" dirty="0"/>
              <a:t>Trends are easier to visualize in graph </a:t>
            </a:r>
            <a:r>
              <a:rPr lang="en-US" altLang="el-GR" sz="2300" dirty="0" smtClean="0"/>
              <a:t>form</a:t>
            </a:r>
            <a:endParaRPr lang="en-US" altLang="el-GR" sz="23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altLang="el-GR" sz="2500" dirty="0"/>
              <a:t>Always title your </a:t>
            </a:r>
            <a:r>
              <a:rPr lang="en-US" altLang="el-GR" sz="2500" dirty="0" smtClean="0"/>
              <a:t>graphs</a:t>
            </a:r>
            <a:endParaRPr lang="en-US" sz="2500" dirty="0" smtClean="0"/>
          </a:p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US" sz="2500" dirty="0" smtClean="0"/>
              <a:t>No </a:t>
            </a:r>
            <a:r>
              <a:rPr lang="en-US" sz="2500" dirty="0"/>
              <a:t>more than two </a:t>
            </a:r>
            <a:r>
              <a:rPr lang="en-US" sz="2500" dirty="0" smtClean="0"/>
              <a:t>graphs </a:t>
            </a:r>
            <a:r>
              <a:rPr lang="en-US" sz="2500" dirty="0"/>
              <a:t>per slide</a:t>
            </a:r>
            <a:endParaRPr lang="en-US" sz="2500" dirty="0">
              <a:effectLst/>
            </a:endParaRP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0" y="6534525"/>
            <a:ext cx="9144000" cy="335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4106" tIns="67053" rIns="134106" bIns="67053">
            <a:spAutoFit/>
          </a:bodyPr>
          <a:lstStyle/>
          <a:p>
            <a:pPr algn="ctr">
              <a:defRPr/>
            </a:pPr>
            <a:r>
              <a:rPr lang="en-US" sz="1300" b="1" dirty="0">
                <a:solidFill>
                  <a:srgbClr val="003946"/>
                </a:solidFill>
                <a:latin typeface="+mj-lt"/>
              </a:rPr>
              <a:t>8th Conference of the International Society for the Social </a:t>
            </a:r>
            <a:r>
              <a:rPr lang="en-US" sz="1300" b="1" dirty="0" err="1">
                <a:solidFill>
                  <a:srgbClr val="003946"/>
                </a:solidFill>
                <a:latin typeface="+mj-lt"/>
              </a:rPr>
              <a:t>Scieces</a:t>
            </a:r>
            <a:r>
              <a:rPr lang="en-US" sz="1300" b="1" dirty="0">
                <a:solidFill>
                  <a:srgbClr val="003946"/>
                </a:solidFill>
                <a:latin typeface="+mj-lt"/>
              </a:rPr>
              <a:t> of Sports. 16-17 November, 2016. Isfahan, IRAN</a:t>
            </a:r>
          </a:p>
        </p:txBody>
      </p:sp>
    </p:spTree>
    <p:extLst>
      <p:ext uri="{BB962C8B-B14F-4D97-AF65-F5344CB8AC3E}">
        <p14:creationId xmlns:p14="http://schemas.microsoft.com/office/powerpoint/2010/main" val="277058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Guidelines for Academic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9128"/>
          </a:xfrm>
        </p:spPr>
        <p:txBody>
          <a:bodyPr>
            <a:normAutofit/>
          </a:bodyPr>
          <a:lstStyle/>
          <a:p>
            <a:pPr lvl="0">
              <a:spcAft>
                <a:spcPts val="1800"/>
              </a:spcAft>
            </a:pPr>
            <a:r>
              <a:rPr lang="en-US" sz="2400" dirty="0"/>
              <a:t>Use 1-2 slides per minute of your presentation</a:t>
            </a:r>
          </a:p>
          <a:p>
            <a:pPr lvl="0">
              <a:spcAft>
                <a:spcPts val="1800"/>
              </a:spcAft>
            </a:pPr>
            <a:r>
              <a:rPr lang="en-US" sz="2400" dirty="0"/>
              <a:t>Write in point form, not complete sentences</a:t>
            </a:r>
          </a:p>
          <a:p>
            <a:pPr lvl="0">
              <a:spcAft>
                <a:spcPts val="1800"/>
              </a:spcAft>
            </a:pPr>
            <a:r>
              <a:rPr lang="en-US" sz="2400" dirty="0"/>
              <a:t>Include 4-5 points per slide</a:t>
            </a:r>
          </a:p>
          <a:p>
            <a:pPr lvl="0">
              <a:spcAft>
                <a:spcPts val="1800"/>
              </a:spcAft>
            </a:pPr>
            <a:r>
              <a:rPr lang="en-US" sz="2400" dirty="0"/>
              <a:t>Avoid wordiness: use key words and phrases only</a:t>
            </a: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6534525"/>
            <a:ext cx="9144000" cy="335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4106" tIns="67053" rIns="134106" bIns="67053">
            <a:spAutoFit/>
          </a:bodyPr>
          <a:lstStyle/>
          <a:p>
            <a:pPr algn="ctr">
              <a:defRPr/>
            </a:pPr>
            <a:r>
              <a:rPr lang="en-US" sz="1300" b="1" dirty="0">
                <a:solidFill>
                  <a:srgbClr val="003946"/>
                </a:solidFill>
                <a:latin typeface="+mj-lt"/>
              </a:rPr>
              <a:t>8th Conference of the International Society for the Social </a:t>
            </a:r>
            <a:r>
              <a:rPr lang="en-US" sz="1300" b="1" dirty="0" err="1">
                <a:solidFill>
                  <a:srgbClr val="003946"/>
                </a:solidFill>
                <a:latin typeface="+mj-lt"/>
              </a:rPr>
              <a:t>Scieces</a:t>
            </a:r>
            <a:r>
              <a:rPr lang="en-US" sz="1300" b="1" dirty="0">
                <a:solidFill>
                  <a:srgbClr val="003946"/>
                </a:solidFill>
                <a:latin typeface="+mj-lt"/>
              </a:rPr>
              <a:t> of Sports. 16-17 November, 2016. Isfahan, IRAN</a:t>
            </a:r>
          </a:p>
        </p:txBody>
      </p:sp>
    </p:spTree>
    <p:extLst>
      <p:ext uri="{BB962C8B-B14F-4D97-AF65-F5344CB8AC3E}">
        <p14:creationId xmlns:p14="http://schemas.microsoft.com/office/powerpoint/2010/main" val="353364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Guidelines for Academic Presentations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9128"/>
          </a:xfrm>
        </p:spPr>
        <p:txBody>
          <a:bodyPr>
            <a:normAutofit/>
          </a:bodyPr>
          <a:lstStyle/>
          <a:p>
            <a:r>
              <a:rPr lang="en-US" altLang="el-GR" dirty="0"/>
              <a:t>Use an effective and strong closing</a:t>
            </a:r>
          </a:p>
          <a:p>
            <a:pPr lvl="1"/>
            <a:r>
              <a:rPr lang="en-US" altLang="el-GR" dirty="0"/>
              <a:t>Your audience is likely to remember your last words</a:t>
            </a:r>
          </a:p>
          <a:p>
            <a:pPr lvl="1"/>
            <a:endParaRPr lang="en-US" altLang="el-GR" dirty="0"/>
          </a:p>
          <a:p>
            <a:r>
              <a:rPr lang="en-US" altLang="el-GR" dirty="0"/>
              <a:t>Use a conclusion slide to:</a:t>
            </a:r>
          </a:p>
          <a:p>
            <a:pPr lvl="1"/>
            <a:r>
              <a:rPr lang="en-US" altLang="el-GR" dirty="0"/>
              <a:t>Summarize the main points of your presentation</a:t>
            </a:r>
          </a:p>
          <a:p>
            <a:pPr lvl="1"/>
            <a:r>
              <a:rPr lang="en-US" altLang="el-GR" dirty="0"/>
              <a:t>Suggest future avenues of research</a:t>
            </a: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6534525"/>
            <a:ext cx="9144000" cy="335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4106" tIns="67053" rIns="134106" bIns="67053">
            <a:spAutoFit/>
          </a:bodyPr>
          <a:lstStyle/>
          <a:p>
            <a:pPr algn="ctr">
              <a:defRPr/>
            </a:pPr>
            <a:r>
              <a:rPr lang="en-US" sz="1300" b="1" dirty="0">
                <a:solidFill>
                  <a:srgbClr val="003946"/>
                </a:solidFill>
                <a:latin typeface="+mj-lt"/>
              </a:rPr>
              <a:t>8th Conference of the International Society for the Social </a:t>
            </a:r>
            <a:r>
              <a:rPr lang="en-US" sz="1300" b="1" dirty="0" err="1">
                <a:solidFill>
                  <a:srgbClr val="003946"/>
                </a:solidFill>
                <a:latin typeface="+mj-lt"/>
              </a:rPr>
              <a:t>Scieces</a:t>
            </a:r>
            <a:r>
              <a:rPr lang="en-US" sz="1300" b="1" dirty="0">
                <a:solidFill>
                  <a:srgbClr val="003946"/>
                </a:solidFill>
                <a:latin typeface="+mj-lt"/>
              </a:rPr>
              <a:t> of Sports. 16-17 November, 2016. Isfahan, IRAN</a:t>
            </a:r>
          </a:p>
        </p:txBody>
      </p:sp>
    </p:spTree>
    <p:extLst>
      <p:ext uri="{BB962C8B-B14F-4D97-AF65-F5344CB8AC3E}">
        <p14:creationId xmlns:p14="http://schemas.microsoft.com/office/powerpoint/2010/main" val="22286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186029" y="2967335"/>
            <a:ext cx="877195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 for your attention!</a:t>
            </a:r>
            <a:endParaRPr lang="el-GR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8976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wrap="square" lIns="134106" tIns="67053" rIns="134106" bIns="67053">
        <a:spAutoFit/>
      </a:bodyPr>
      <a:lstStyle>
        <a:defPPr algn="ctr">
          <a:defRPr sz="1300" b="1" dirty="0">
            <a:solidFill>
              <a:srgbClr val="003946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</TotalTime>
  <Words>528</Words>
  <Application>Microsoft Office PowerPoint</Application>
  <PresentationFormat>On-screen Show (4:3)</PresentationFormat>
  <Paragraphs>58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Georgia</vt:lpstr>
      <vt:lpstr>Trebuchet MS</vt:lpstr>
      <vt:lpstr>Wingdings 2</vt:lpstr>
      <vt:lpstr>Αστικό</vt:lpstr>
      <vt:lpstr>Title of Presentation</vt:lpstr>
      <vt:lpstr>Oral Presentations</vt:lpstr>
      <vt:lpstr>Guidelines for Academic Presentations</vt:lpstr>
      <vt:lpstr>Oral Presentations</vt:lpstr>
      <vt:lpstr>Guidelines for Academic Presentations</vt:lpstr>
      <vt:lpstr>Guidelines for Academic Presentations</vt:lpstr>
      <vt:lpstr>Guidelines for Academic Presentations</vt:lpstr>
      <vt:lpstr>Guidelines for Academic Presentations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Ανθή Χαϊδά</dc:creator>
  <cp:lastModifiedBy>Admin</cp:lastModifiedBy>
  <cp:revision>16</cp:revision>
  <dcterms:created xsi:type="dcterms:W3CDTF">2015-06-19T09:13:59Z</dcterms:created>
  <dcterms:modified xsi:type="dcterms:W3CDTF">2024-11-03T06:41:40Z</dcterms:modified>
</cp:coreProperties>
</file>