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5192038" cy="35999738"/>
  <p:notesSz cx="6858000" cy="9144000"/>
  <p:defaultTextStyle>
    <a:defPPr>
      <a:defRPr lang="en-US"/>
    </a:defPPr>
    <a:lvl1pPr marL="0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799889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599776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399664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199552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8999441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799330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599217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399106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5" userDrawn="1">
          <p15:clr>
            <a:srgbClr val="A4A3A4"/>
          </p15:clr>
        </p15:guide>
        <p15:guide id="2" orient="horz" pos="314" userDrawn="1">
          <p15:clr>
            <a:srgbClr val="A4A3A4"/>
          </p15:clr>
        </p15:guide>
        <p15:guide id="3" orient="horz" pos="22047" userDrawn="1">
          <p15:clr>
            <a:srgbClr val="A4A3A4"/>
          </p15:clr>
        </p15:guide>
        <p15:guide id="4" orient="horz" pos="11603" userDrawn="1">
          <p15:clr>
            <a:srgbClr val="A4A3A4"/>
          </p15:clr>
        </p15:guide>
        <p15:guide id="5" pos="334" userDrawn="1">
          <p15:clr>
            <a:srgbClr val="A4A3A4"/>
          </p15:clr>
        </p15:guide>
        <p15:guide id="6" pos="156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5FA"/>
    <a:srgbClr val="CDD2DE"/>
    <a:srgbClr val="E3E9E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364" autoAdjust="0"/>
  </p:normalViewPr>
  <p:slideViewPr>
    <p:cSldViewPr snapToGrid="0" snapToObjects="1" showGuides="1">
      <p:cViewPr varScale="1">
        <p:scale>
          <a:sx n="14" d="100"/>
          <a:sy n="14" d="100"/>
        </p:scale>
        <p:origin x="1997" y="149"/>
      </p:cViewPr>
      <p:guideLst>
        <p:guide orient="horz" pos="4115"/>
        <p:guide orient="horz" pos="314"/>
        <p:guide orient="horz" pos="22047"/>
        <p:guide orient="horz" pos="11603"/>
        <p:guide pos="334"/>
        <p:guide pos="156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7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6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5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799889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599776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399664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199552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8999441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799330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599217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399106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andard 4 column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85810"/>
            <a:ext cx="25192029" cy="488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8975" y="6532152"/>
            <a:ext cx="11902271" cy="747972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Font typeface="+mj-lt"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4" indent="-37497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the Introduction and Background...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392" y="5482962"/>
            <a:ext cx="11888949" cy="520789"/>
          </a:xfrm>
          <a:prstGeom prst="rect">
            <a:avLst/>
          </a:prstGeom>
          <a:noFill/>
        </p:spPr>
        <p:txBody>
          <a:bodyPr wrap="square" lIns="74996" tIns="74996" rIns="74996" bIns="74996" anchor="t" anchorCtr="0">
            <a:spAutoFit/>
          </a:bodyPr>
          <a:lstStyle>
            <a:lvl1pPr marL="0" indent="0" algn="l">
              <a:buNone/>
              <a:defRPr sz="2400" b="0" u="none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Type your abstract here…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29392" y="15656374"/>
            <a:ext cx="11891854" cy="520789"/>
          </a:xfrm>
          <a:prstGeom prst="rect">
            <a:avLst/>
          </a:prstGeom>
          <a:noFill/>
        </p:spPr>
        <p:txBody>
          <a:bodyPr wrap="square" lIns="74996" tIns="74996" rIns="74996" bIns="74996" anchor="t" anchorCtr="0">
            <a:spAutoFit/>
          </a:bodyPr>
          <a:lstStyle>
            <a:lvl1pPr marL="0" indent="0" algn="l">
              <a:buNone/>
              <a:defRPr sz="2400" b="0" u="none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Discussion and Conclusion…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2725246" y="5872134"/>
            <a:ext cx="11888795" cy="520789"/>
          </a:xfrm>
          <a:prstGeom prst="rect">
            <a:avLst/>
          </a:prstGeom>
          <a:noFill/>
        </p:spPr>
        <p:txBody>
          <a:bodyPr wrap="square" lIns="74996" tIns="74996" rIns="74996" bIns="74996" anchor="t" anchorCtr="0">
            <a:spAutoFit/>
          </a:bodyPr>
          <a:lstStyle>
            <a:lvl1pPr marL="0" indent="0" algn="l">
              <a:buNone/>
              <a:defRPr sz="2400" b="0" u="none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Type the methods and inserts the appropriate photos…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2725246" y="6425827"/>
            <a:ext cx="11888795" cy="747972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4" indent="-37497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Insert the results and corresponding figures here…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725246" y="15606113"/>
            <a:ext cx="11885529" cy="659288"/>
          </a:xfrm>
          <a:prstGeom prst="rect">
            <a:avLst/>
          </a:prstGeom>
          <a:noFill/>
        </p:spPr>
        <p:txBody>
          <a:bodyPr wrap="square" lIns="74996" tIns="74996" rIns="74996" bIns="74996" anchor="t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2725246" y="16274772"/>
            <a:ext cx="11890085" cy="747972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4" indent="-37497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2725246" y="28081654"/>
            <a:ext cx="11879579" cy="659288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2725246" y="28767135"/>
            <a:ext cx="11885529" cy="747972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4" indent="-37497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518975" y="16257349"/>
            <a:ext cx="11899368" cy="747972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4" indent="-374976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Maximum 10 references…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384888" y="3945210"/>
            <a:ext cx="16594805" cy="850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384887" y="2839219"/>
            <a:ext cx="16573035" cy="1094572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marL="0" indent="0" algn="r" rtl="1">
              <a:buFontTx/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algn="l">
              <a:buFontTx/>
              <a:buNone/>
              <a:defRPr sz="7200">
                <a:solidFill>
                  <a:schemeClr val="bg1"/>
                </a:solidFill>
              </a:defRPr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0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384887" y="1577404"/>
            <a:ext cx="16573035" cy="1250395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 rtl="0">
              <a:buFontTx/>
              <a:buNone/>
              <a:defRPr sz="8800" b="1" i="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272992" y="516704"/>
            <a:ext cx="16904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8th Conference of the International Society for the social Science of Sport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8" y="1447228"/>
            <a:ext cx="4272992" cy="2669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292" y="157474"/>
            <a:ext cx="2579375" cy="2656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376" y="2695074"/>
            <a:ext cx="2503690" cy="250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56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5192038" cy="524996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sz="71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5255173"/>
            <a:ext cx="25192038" cy="16666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sz="7100" dirty="0"/>
          </a:p>
        </p:txBody>
      </p:sp>
      <p:sp>
        <p:nvSpPr>
          <p:cNvPr id="38" name="Rectangle 33"/>
          <p:cNvSpPr>
            <a:spLocks noChangeArrowheads="1"/>
          </p:cNvSpPr>
          <p:nvPr userDrawn="1"/>
        </p:nvSpPr>
        <p:spPr bwMode="auto">
          <a:xfrm>
            <a:off x="525423" y="5749827"/>
            <a:ext cx="24109830" cy="29249787"/>
          </a:xfrm>
          <a:prstGeom prst="roundRect">
            <a:avLst>
              <a:gd name="adj" fmla="val 310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sz="7100" dirty="0"/>
          </a:p>
        </p:txBody>
      </p:sp>
      <p:sp>
        <p:nvSpPr>
          <p:cNvPr id="36" name="Text Box 14"/>
          <p:cNvSpPr txBox="1">
            <a:spLocks noChangeArrowheads="1"/>
          </p:cNvSpPr>
          <p:nvPr userDrawn="1"/>
        </p:nvSpPr>
        <p:spPr bwMode="auto">
          <a:xfrm>
            <a:off x="1079766" y="35321184"/>
            <a:ext cx="2211122" cy="29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854" tIns="37420" rIns="74854" bIns="3742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2015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3599776" rtl="0" eaLnBrk="1" latinLnBrk="0" hangingPunct="1">
        <a:spcBef>
          <a:spcPct val="0"/>
        </a:spcBef>
        <a:buNone/>
        <a:defRPr sz="7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349916" indent="-1349916" algn="l" defTabSz="3599776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24817" indent="-1124929" algn="l" defTabSz="3599776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2pPr>
      <a:lvl3pPr marL="4499721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299609" indent="-899945" algn="l" defTabSz="3599776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99495" indent="-899945" algn="l" defTabSz="3599776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899384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699271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499160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299048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799889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599776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664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551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8999440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9329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599216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399105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616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utoShape 10"/>
          <p:cNvSpPr>
            <a:spLocks noChangeArrowheads="1"/>
          </p:cNvSpPr>
          <p:nvPr/>
        </p:nvSpPr>
        <p:spPr bwMode="auto">
          <a:xfrm>
            <a:off x="644448" y="30900391"/>
            <a:ext cx="23871237" cy="4314266"/>
          </a:xfrm>
          <a:prstGeom prst="roundRect">
            <a:avLst>
              <a:gd name="adj" fmla="val 16667"/>
            </a:avLst>
          </a:prstGeom>
          <a:solidFill>
            <a:srgbClr val="FFFFFF">
              <a:alpha val="75000"/>
            </a:srgbClr>
          </a:solidFill>
          <a:ln w="31750" algn="ctr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References:</a:t>
            </a:r>
          </a:p>
        </p:txBody>
      </p:sp>
      <p:sp>
        <p:nvSpPr>
          <p:cNvPr id="137" name="AutoShape 7"/>
          <p:cNvSpPr>
            <a:spLocks noChangeArrowheads="1"/>
          </p:cNvSpPr>
          <p:nvPr/>
        </p:nvSpPr>
        <p:spPr bwMode="auto">
          <a:xfrm>
            <a:off x="782560" y="6184462"/>
            <a:ext cx="7413625" cy="24136002"/>
          </a:xfrm>
          <a:prstGeom prst="roundRect">
            <a:avLst>
              <a:gd name="adj" fmla="val 16667"/>
            </a:avLst>
          </a:prstGeom>
          <a:solidFill>
            <a:srgbClr val="FFFFFF">
              <a:alpha val="75000"/>
            </a:srgbClr>
          </a:solidFill>
          <a:ln w="31750" algn="ctr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Abstract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38" name="AutoShape 8"/>
          <p:cNvSpPr>
            <a:spLocks noChangeArrowheads="1"/>
          </p:cNvSpPr>
          <p:nvPr/>
        </p:nvSpPr>
        <p:spPr bwMode="auto">
          <a:xfrm>
            <a:off x="8915323" y="6083148"/>
            <a:ext cx="7415212" cy="24166067"/>
          </a:xfrm>
          <a:prstGeom prst="roundRect">
            <a:avLst>
              <a:gd name="adj" fmla="val 16667"/>
            </a:avLst>
          </a:prstGeom>
          <a:solidFill>
            <a:srgbClr val="FFFFFF">
              <a:alpha val="75000"/>
            </a:srgbClr>
          </a:solidFill>
          <a:ln w="31750" algn="ctr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Methods</a:t>
            </a:r>
          </a:p>
        </p:txBody>
      </p:sp>
      <p:sp>
        <p:nvSpPr>
          <p:cNvPr id="139" name="AutoShape 9"/>
          <p:cNvSpPr>
            <a:spLocks noChangeArrowheads="1"/>
          </p:cNvSpPr>
          <p:nvPr/>
        </p:nvSpPr>
        <p:spPr bwMode="auto">
          <a:xfrm>
            <a:off x="17048085" y="6053536"/>
            <a:ext cx="7415213" cy="24194364"/>
          </a:xfrm>
          <a:prstGeom prst="roundRect">
            <a:avLst>
              <a:gd name="adj" fmla="val 16667"/>
            </a:avLst>
          </a:prstGeom>
          <a:solidFill>
            <a:srgbClr val="FFFFFF">
              <a:alpha val="75000"/>
            </a:srgbClr>
          </a:solidFill>
          <a:ln w="31750" algn="ctr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Results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119" name="Text Placeholder 118"/>
          <p:cNvSpPr>
            <a:spLocks noGrp="1"/>
          </p:cNvSpPr>
          <p:nvPr>
            <p:ph type="body" sz="quarter" idx="10"/>
          </p:nvPr>
        </p:nvSpPr>
        <p:spPr>
          <a:xfrm>
            <a:off x="919424" y="17155635"/>
            <a:ext cx="7132045" cy="128825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1"/>
          </p:nvPr>
        </p:nvSpPr>
        <p:spPr>
          <a:xfrm>
            <a:off x="919424" y="7274829"/>
            <a:ext cx="7132045" cy="89999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1" name="Text Placeholder 120"/>
          <p:cNvSpPr>
            <a:spLocks noGrp="1"/>
          </p:cNvSpPr>
          <p:nvPr>
            <p:ph type="body" sz="quarter" idx="20"/>
          </p:nvPr>
        </p:nvSpPr>
        <p:spPr>
          <a:xfrm>
            <a:off x="17158922" y="19218942"/>
            <a:ext cx="7225078" cy="108192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2" name="Text Placeholder 121"/>
          <p:cNvSpPr>
            <a:spLocks noGrp="1"/>
          </p:cNvSpPr>
          <p:nvPr>
            <p:ph type="body" sz="quarter" idx="25"/>
          </p:nvPr>
        </p:nvSpPr>
        <p:spPr>
          <a:xfrm>
            <a:off x="9088441" y="7228373"/>
            <a:ext cx="7103549" cy="228098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3" name="Text Placeholder 122"/>
          <p:cNvSpPr>
            <a:spLocks noGrp="1"/>
          </p:cNvSpPr>
          <p:nvPr>
            <p:ph type="body" sz="quarter" idx="26"/>
          </p:nvPr>
        </p:nvSpPr>
        <p:spPr>
          <a:xfrm>
            <a:off x="17158922" y="7189702"/>
            <a:ext cx="7225078" cy="9965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8" name="Text Placeholder 127"/>
          <p:cNvSpPr>
            <a:spLocks noGrp="1"/>
          </p:cNvSpPr>
          <p:nvPr>
            <p:ph type="body" sz="quarter" idx="96"/>
          </p:nvPr>
        </p:nvSpPr>
        <p:spPr>
          <a:xfrm>
            <a:off x="919423" y="31775762"/>
            <a:ext cx="23353739" cy="3109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4AB8C-56E4-4558-B32D-537B33F31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101"/>
            <a:ext cx="25059649" cy="5375699"/>
          </a:xfrm>
          <a:prstGeom prst="rect">
            <a:avLst/>
          </a:prstGeom>
        </p:spPr>
      </p:pic>
      <p:sp>
        <p:nvSpPr>
          <p:cNvPr id="129" name="Text Placeholder 128"/>
          <p:cNvSpPr>
            <a:spLocks noGrp="1"/>
          </p:cNvSpPr>
          <p:nvPr>
            <p:ph type="body" sz="quarter" idx="150"/>
          </p:nvPr>
        </p:nvSpPr>
        <p:spPr>
          <a:xfrm>
            <a:off x="4288004" y="4233062"/>
            <a:ext cx="16594805" cy="85077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30" name="Text Placeholder 129"/>
          <p:cNvSpPr>
            <a:spLocks noGrp="1"/>
          </p:cNvSpPr>
          <p:nvPr>
            <p:ph type="body" sz="quarter" idx="151"/>
          </p:nvPr>
        </p:nvSpPr>
        <p:spPr>
          <a:xfrm>
            <a:off x="4336411" y="2910518"/>
            <a:ext cx="16573035" cy="109457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31" name="Text Placeholder 130"/>
          <p:cNvSpPr>
            <a:spLocks noGrp="1"/>
          </p:cNvSpPr>
          <p:nvPr>
            <p:ph type="body" sz="quarter" idx="153"/>
          </p:nvPr>
        </p:nvSpPr>
        <p:spPr>
          <a:xfrm>
            <a:off x="4309774" y="1498398"/>
            <a:ext cx="16573035" cy="125039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3231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_end_template" id="{25AC6F4E-6FD1-4CCA-BFEE-88E940E9737C}" vid="{D734986B-4ACD-40FA-AC08-33E720003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Poster_ISSSS.pptx</Template>
  <TotalTime>39</TotalTime>
  <Words>7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Times New Roman</vt:lpstr>
      <vt:lpstr>Trebuchet MS</vt:lpstr>
      <vt:lpstr>Classic - Wide Center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This template is the property of PosterPresentations.com. Call us if you need help with this poster template._x000d_
1-866-649-3004           _x000d_
 (c)PosterPresentations.com</dc:description>
  <cp:lastModifiedBy>Hadi</cp:lastModifiedBy>
  <cp:revision>3</cp:revision>
  <dcterms:created xsi:type="dcterms:W3CDTF">2024-11-03T06:17:29Z</dcterms:created>
  <dcterms:modified xsi:type="dcterms:W3CDTF">2024-11-06T15:18:10Z</dcterms:modified>
</cp:coreProperties>
</file>